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64" r:id="rId8"/>
    <p:sldId id="26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3"/>
  </p:normalViewPr>
  <p:slideViewPr>
    <p:cSldViewPr>
      <p:cViewPr varScale="1">
        <p:scale>
          <a:sx n="117" d="100"/>
          <a:sy n="117" d="100"/>
        </p:scale>
        <p:origin x="17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29/11/2022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altLang="zh-CN" dirty="0"/>
              <a:t>Pronote primaire</a:t>
            </a:r>
            <a:r>
              <a:rPr lang="zh-CN" altLang="fr-FR" dirty="0"/>
              <a:t>提交</a:t>
            </a:r>
            <a:r>
              <a:rPr lang="zh-CN" altLang="en-US" dirty="0"/>
              <a:t>远程学习作业操作指南</a:t>
            </a:r>
            <a:br>
              <a:rPr lang="fr-FR" dirty="0"/>
            </a:br>
            <a:br>
              <a:rPr lang="fr-FR" dirty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4725144"/>
            <a:ext cx="6400800" cy="1752600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EFIC -2022</a:t>
            </a:r>
          </a:p>
        </p:txBody>
      </p:sp>
      <p:pic>
        <p:nvPicPr>
          <p:cNvPr id="4" name="Image 3" descr="efi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116632"/>
            <a:ext cx="1368152" cy="1368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fr-FR" dirty="0"/>
              <a:t>选择</a:t>
            </a:r>
            <a:r>
              <a:rPr lang="zh-CN" altLang="en-US" dirty="0"/>
              <a:t>学生客户端，使用学生账号和密码进行登录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145" y="1600200"/>
            <a:ext cx="756370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点击</a:t>
            </a:r>
            <a:r>
              <a:rPr lang="en-US" altLang="zh-CN" dirty="0"/>
              <a:t>Cahier de </a:t>
            </a:r>
            <a:r>
              <a:rPr lang="en-US" altLang="zh-CN" dirty="0" err="1"/>
              <a:t>textes</a:t>
            </a:r>
            <a:r>
              <a:rPr lang="zh-CN" altLang="en-US" dirty="0"/>
              <a:t>图标提交作业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44824"/>
            <a:ext cx="8772281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600" dirty="0"/>
              <a:t>如果一门科目有布置作业，在页面会出现</a:t>
            </a:r>
            <a:r>
              <a:rPr lang="fr-FR" altLang="zh-CN" sz="3600" dirty="0"/>
              <a:t>Déposer ma copie</a:t>
            </a:r>
            <a:r>
              <a:rPr lang="zh-CN" altLang="fr-FR" sz="3600" dirty="0"/>
              <a:t>按钮</a:t>
            </a:r>
            <a:r>
              <a:rPr lang="zh-CN" altLang="en-US" sz="3600" dirty="0"/>
              <a:t>，请点击</a:t>
            </a:r>
            <a:endParaRPr lang="fr-FR" sz="36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8280920" cy="4917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你可以提交一个</a:t>
            </a:r>
            <a:r>
              <a:rPr lang="en-US" altLang="zh-CN" dirty="0"/>
              <a:t>PDF</a:t>
            </a:r>
            <a:r>
              <a:rPr lang="zh-CN" altLang="en-US" dirty="0"/>
              <a:t>文件一个</a:t>
            </a:r>
            <a:r>
              <a:rPr lang="en-US" altLang="zh-CN" dirty="0"/>
              <a:t>Word</a:t>
            </a:r>
            <a:r>
              <a:rPr lang="zh-CN" altLang="en-US" dirty="0"/>
              <a:t>文档或者一张图片：请注意作业质量以获得良好的学习效果！</a:t>
            </a:r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713677" cy="483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fr-FR" dirty="0"/>
              <a:t>作业</a:t>
            </a:r>
            <a:r>
              <a:rPr lang="zh-CN" altLang="en-US" dirty="0"/>
              <a:t>已被提交。老师可以批改作业了。</a:t>
            </a:r>
            <a:endParaRPr lang="fr-F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646518"/>
            <a:ext cx="3945504" cy="5211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38138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latin typeface="+mj-ea"/>
              </a:rPr>
              <a:t>老师会在黄色方框出提交已经批改过的作业（或者公布作业的答案）。</a:t>
            </a:r>
            <a:endParaRPr lang="fr-FR" dirty="0">
              <a:latin typeface="+mj-ea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7453006" cy="419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注意</a:t>
            </a:r>
            <a:r>
              <a:rPr lang="zh-CN" altLang="en-US" dirty="0"/>
              <a:t>查看老师在此页面添加</a:t>
            </a:r>
            <a:r>
              <a:rPr lang="zh-CN" altLang="en-US"/>
              <a:t>的作业评语。</a:t>
            </a:r>
            <a:endParaRPr lang="fr-F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014" y="1626517"/>
            <a:ext cx="7513972" cy="447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123</Words>
  <Application>Microsoft Macintosh PowerPoint</Application>
  <PresentationFormat>全屏显示(4:3)</PresentationFormat>
  <Paragraphs>10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宋体</vt:lpstr>
      <vt:lpstr>Arial</vt:lpstr>
      <vt:lpstr>Calibri</vt:lpstr>
      <vt:lpstr>Thème Office</vt:lpstr>
      <vt:lpstr>   Pronote primaire提交远程学习作业操作指南  </vt:lpstr>
      <vt:lpstr>选择学生客户端，使用学生账号和密码进行登录</vt:lpstr>
      <vt:lpstr>点击Cahier de textes图标提交作业</vt:lpstr>
      <vt:lpstr>如果一门科目有布置作业，在页面会出现Déposer ma copie按钮，请点击</vt:lpstr>
      <vt:lpstr>你可以提交一个PDF文件一个Word文档或者一张图片：请注意作业质量以获得良好的学习效果！</vt:lpstr>
      <vt:lpstr>作业已被提交。老师可以批改作业了。</vt:lpstr>
      <vt:lpstr>老师会在黄色方框出提交已经批改过的作业（或者公布作业的答案）。</vt:lpstr>
      <vt:lpstr>注意查看老师在此页面添加的作业评语。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Gérer les devoirs en EAD avec Pronote primaire</dc:title>
  <dc:creator>Grégory</dc:creator>
  <cp:lastModifiedBy>Weixin LIN</cp:lastModifiedBy>
  <cp:revision>15</cp:revision>
  <dcterms:created xsi:type="dcterms:W3CDTF">2022-04-13T02:40:45Z</dcterms:created>
  <dcterms:modified xsi:type="dcterms:W3CDTF">2022-11-29T06:50:18Z</dcterms:modified>
</cp:coreProperties>
</file>